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9" r:id="rId9"/>
    <p:sldId id="265" r:id="rId10"/>
    <p:sldId id="266" r:id="rId11"/>
    <p:sldId id="281" r:id="rId12"/>
    <p:sldId id="282" r:id="rId13"/>
    <p:sldId id="283" r:id="rId14"/>
    <p:sldId id="284" r:id="rId15"/>
    <p:sldId id="285" r:id="rId16"/>
    <p:sldId id="275" r:id="rId17"/>
    <p:sldId id="276" r:id="rId18"/>
    <p:sldId id="277" r:id="rId19"/>
    <p:sldId id="28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E5DC"/>
    <a:srgbClr val="4FD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768" y="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BFE71-5FC4-4E95-9DEA-A588BA8BCC7C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E583-7994-4BCF-B2E3-7BC1BB29A9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52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380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118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610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973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  <a:t>2021/12/3</a:t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  <a:t>‹#›</a:t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E8482-BBF9-4239-B03E-16E913856582}" type="datetimeFigureOut">
              <a:rPr lang="zh-CN" altLang="en-US" smtClean="0"/>
              <a:t>2021/12/3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45048-5312-49C1-996E-988DBA6F24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webp"/><Relationship Id="rId5" Type="http://schemas.openxmlformats.org/officeDocument/2006/relationships/image" Target="../media/image27.web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84119" y="-10613"/>
            <a:ext cx="3164114" cy="70186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64117" y="0"/>
            <a:ext cx="9663765" cy="6858000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1" t="21754" r="34184" b="22526"/>
          <a:stretch>
            <a:fillRect/>
          </a:stretch>
        </p:blipFill>
        <p:spPr>
          <a:xfrm>
            <a:off x="205338" y="2029374"/>
            <a:ext cx="2117557" cy="46703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 t="9263" r="29485" b="11159"/>
          <a:stretch>
            <a:fillRect/>
          </a:stretch>
        </p:blipFill>
        <p:spPr>
          <a:xfrm>
            <a:off x="9782475" y="-10613"/>
            <a:ext cx="2290813" cy="61268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69452" y="1748151"/>
            <a:ext cx="5542960" cy="195134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591549" y="1938995"/>
            <a:ext cx="468365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料未来</a:t>
            </a:r>
            <a:r>
              <a:rPr lang="en-US" altLang="zh-CN" sz="3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ToDoList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APP</a:t>
            </a:r>
          </a:p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设计测评</a:t>
            </a:r>
          </a:p>
        </p:txBody>
      </p:sp>
      <p:sp>
        <p:nvSpPr>
          <p:cNvPr id="4" name="矩形 3"/>
          <p:cNvSpPr/>
          <p:nvPr/>
        </p:nvSpPr>
        <p:spPr>
          <a:xfrm>
            <a:off x="5251450" y="4680585"/>
            <a:ext cx="243205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测评人：龙泓汀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5" name="bambo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214557" y="313223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A5AEA8-5A76-4D32-A186-E76498DC8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873" y="1833336"/>
            <a:ext cx="2850375" cy="2850375"/>
          </a:xfrm>
          <a:prstGeom prst="rect">
            <a:avLst/>
          </a:prstGeom>
          <a:noFill/>
          <a:ln w="3175">
            <a:solidFill>
              <a:schemeClr val="accent1">
                <a:shade val="50000"/>
              </a:schemeClr>
            </a:solidFill>
          </a:ln>
          <a:effectLst>
            <a:outerShdw blurRad="50800" dist="50800" dir="5400000" sx="5000" sy="5000" algn="ctr" rotWithShape="0">
              <a:schemeClr val="tx1">
                <a:alpha val="43000"/>
              </a:schemeClr>
            </a:outerShdw>
            <a:softEdge rad="127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6E86A1-36B0-4EA9-9FC9-0497E84B7FD9}"/>
              </a:ext>
            </a:extLst>
          </p:cNvPr>
          <p:cNvSpPr txBox="1"/>
          <p:nvPr/>
        </p:nvSpPr>
        <p:spPr>
          <a:xfrm>
            <a:off x="5542444" y="2371228"/>
            <a:ext cx="4199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绿色圆圈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白勾破之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用“律” 打破舒适圈</a:t>
            </a:r>
          </a:p>
          <a:p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转场页面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0DD4185-CE4C-45A0-9BDF-F69F732D4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133" y="1465298"/>
            <a:ext cx="1970179" cy="3927403"/>
          </a:xfrm>
          <a:prstGeom prst="rect">
            <a:avLst/>
          </a:prstGeom>
          <a:noFill/>
          <a:ln w="3175">
            <a:solidFill>
              <a:schemeClr val="accent1">
                <a:shade val="50000"/>
              </a:schemeClr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EBF93DE-FC91-4A23-9420-7C18E1B2A82F}"/>
              </a:ext>
            </a:extLst>
          </p:cNvPr>
          <p:cNvSpPr txBox="1"/>
          <p:nvPr/>
        </p:nvSpPr>
        <p:spPr>
          <a:xfrm>
            <a:off x="6483331" y="2308977"/>
            <a:ext cx="4241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solidFill>
                  <a:schemeClr val="accent6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为了让用户留下对本产品最直接的印象，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转场</a:t>
            </a:r>
            <a:r>
              <a:rPr lang="zh-CN" altLang="zh-CN" sz="1800" dirty="0">
                <a:solidFill>
                  <a:schemeClr val="accent6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动画处设计为最直观的功能文字“</a:t>
            </a:r>
            <a:r>
              <a:rPr lang="en-US" altLang="zh-CN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ToDoList</a:t>
            </a:r>
            <a:r>
              <a:rPr lang="zh-CN" altLang="zh-CN" sz="1800" dirty="0">
                <a:solidFill>
                  <a:schemeClr val="accent6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”。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让人一看到就感到自律。</a:t>
            </a:r>
            <a:endParaRPr lang="zh-CN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0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注册登录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6E86A1-36B0-4EA9-9FC9-0497E84B7FD9}"/>
              </a:ext>
            </a:extLst>
          </p:cNvPr>
          <p:cNvSpPr txBox="1"/>
          <p:nvPr/>
        </p:nvSpPr>
        <p:spPr>
          <a:xfrm>
            <a:off x="7556698" y="2148806"/>
            <a:ext cx="4199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红色提醒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合律则显绿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规律，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从注册登录做起</a:t>
            </a:r>
          </a:p>
          <a:p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57E6F7-97D4-4992-B35C-EF9EAEF757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23" y="1494065"/>
            <a:ext cx="2035175" cy="440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0AFB78-FA97-4E39-B756-7C8ED6A43A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97" y="1494065"/>
            <a:ext cx="2035175" cy="4405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91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BF93DE-FC91-4A23-9420-7C18E1B2A82F}"/>
              </a:ext>
            </a:extLst>
          </p:cNvPr>
          <p:cNvSpPr txBox="1"/>
          <p:nvPr/>
        </p:nvSpPr>
        <p:spPr>
          <a:xfrm>
            <a:off x="6483331" y="2308977"/>
            <a:ext cx="4241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列表式布局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规律呈现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让用户心里有数</a:t>
            </a:r>
            <a:endParaRPr lang="zh-CN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6AFA56-6496-4393-9D7A-92A76575BB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148" y="1470334"/>
            <a:ext cx="1623094" cy="3917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83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6E86A1-36B0-4EA9-9FC9-0497E84B7FD9}"/>
              </a:ext>
            </a:extLst>
          </p:cNvPr>
          <p:cNvSpPr txBox="1"/>
          <p:nvPr/>
        </p:nvSpPr>
        <p:spPr>
          <a:xfrm>
            <a:off x="5942212" y="2274838"/>
            <a:ext cx="4199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张弛有度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用时间轴梳理当天节律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每天事项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皆在运筹帷幄之中</a:t>
            </a:r>
          </a:p>
          <a:p>
            <a:pPr algn="r"/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C902AAD-8E4B-4DCA-AF4F-E4AB602E64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67" y="1552615"/>
            <a:ext cx="1958975" cy="405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AB9815-448A-4875-97AD-49741DE7D4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43" y="1562027"/>
            <a:ext cx="1958976" cy="404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8464A45-427D-4069-8CF2-1689A5C192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99" y="1562027"/>
            <a:ext cx="1654810" cy="39040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325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BF93DE-FC91-4A23-9420-7C18E1B2A82F}"/>
              </a:ext>
            </a:extLst>
          </p:cNvPr>
          <p:cNvSpPr txBox="1"/>
          <p:nvPr/>
        </p:nvSpPr>
        <p:spPr>
          <a:xfrm>
            <a:off x="6483331" y="2308977"/>
            <a:ext cx="42412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列表式布局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一目了然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我的规律</a:t>
            </a:r>
            <a:endParaRPr lang="en-US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由我把控</a:t>
            </a:r>
            <a:endParaRPr lang="zh-CN" altLang="zh-CN" sz="1800" dirty="0">
              <a:solidFill>
                <a:schemeClr val="accent6">
                  <a:lumMod val="7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1EFB3A-8BF6-4F79-894B-A06EEC4BFA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611" y="1277711"/>
            <a:ext cx="2480926" cy="4302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112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 rot="5607827">
            <a:off x="1876453" y="-1718116"/>
            <a:ext cx="3164114" cy="70186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0551">
            <a:off x="7518607" y="2015824"/>
            <a:ext cx="2652374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048316"/>
            <a:ext cx="12192000" cy="3236685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6042856" y="4216261"/>
            <a:ext cx="2011712" cy="245712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9995796" y="4146347"/>
            <a:ext cx="1560579" cy="207569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87445" y="576041"/>
            <a:ext cx="2544043" cy="246921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7576348" y="4427103"/>
            <a:ext cx="1596619" cy="153428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31095" b="13095"/>
          <a:stretch>
            <a:fillRect/>
          </a:stretch>
        </p:blipFill>
        <p:spPr>
          <a:xfrm rot="5400000">
            <a:off x="4117137" y="-1188800"/>
            <a:ext cx="2058669" cy="595997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010721" y="2604651"/>
            <a:ext cx="22168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13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27553" y="3238238"/>
            <a:ext cx="64171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成员分工与项目情况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68C539-1A18-4C58-A06E-CCEE7655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922" y="1610253"/>
            <a:ext cx="6052838" cy="191773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32DFE4-E531-475F-8C7D-BACF55D4C996}"/>
              </a:ext>
            </a:extLst>
          </p:cNvPr>
          <p:cNvSpPr txBox="1"/>
          <p:nvPr/>
        </p:nvSpPr>
        <p:spPr>
          <a:xfrm>
            <a:off x="3566160" y="37592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在整个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UI</a:t>
            </a:r>
            <a:r>
              <a:rPr lang="zh-CN" altLang="zh-CN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设计与落地的过程中，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团队</a:t>
            </a:r>
            <a:r>
              <a:rPr lang="zh-CN" altLang="zh-CN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结合实际情况以及产品功能特色，共同敲定了主题色、主要的布局方案，并且根据每次实现的效果进行调整。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设计情况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CEF9BC-E33C-4A8B-866D-CAEB3647EAFA}"/>
              </a:ext>
            </a:extLst>
          </p:cNvPr>
          <p:cNvSpPr txBox="1"/>
          <p:nvPr/>
        </p:nvSpPr>
        <p:spPr>
          <a:xfrm>
            <a:off x="1659873" y="2519680"/>
            <a:ext cx="4151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Android Studio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进行设计？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通了好几次宵？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后面团队将会做什么？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55B6CF-122C-450A-A97B-9F492864A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861" y="2245067"/>
            <a:ext cx="2834933" cy="283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29C5C1-F9FD-4FEE-AA63-57FC0E9BB4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12" y="3602415"/>
            <a:ext cx="2037532" cy="7891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D5C21F-CF6C-4AD4-B053-B8C5401FDF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50" y="1325459"/>
            <a:ext cx="1572260" cy="1572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84119" y="-10613"/>
            <a:ext cx="3164114" cy="70186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64117" y="0"/>
            <a:ext cx="9663765" cy="6858000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1" t="21754" r="34184" b="22526"/>
          <a:stretch>
            <a:fillRect/>
          </a:stretch>
        </p:blipFill>
        <p:spPr>
          <a:xfrm>
            <a:off x="205338" y="2029374"/>
            <a:ext cx="2117557" cy="46703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 t="9263" r="29485" b="11159"/>
          <a:stretch>
            <a:fillRect/>
          </a:stretch>
        </p:blipFill>
        <p:spPr>
          <a:xfrm>
            <a:off x="9782475" y="-10613"/>
            <a:ext cx="2290813" cy="61268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69452" y="1748151"/>
            <a:ext cx="5542960" cy="195134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482925" y="2215993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测评结束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48" y="421106"/>
            <a:ext cx="5090596" cy="60157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76631" y="1435722"/>
            <a:ext cx="10450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测评思路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86401" y="1535289"/>
            <a:ext cx="6344355" cy="367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一、交互流程设计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二、视觉设计风格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与布局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成员分工与项目情况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 rot="5607827">
            <a:off x="1876453" y="-1718116"/>
            <a:ext cx="3164114" cy="70186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0551">
            <a:off x="7507318" y="2004535"/>
            <a:ext cx="2652374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048316"/>
            <a:ext cx="12192000" cy="3236685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6031567" y="4204972"/>
            <a:ext cx="2011712" cy="245712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9984507" y="4135058"/>
            <a:ext cx="1560579" cy="207569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76156" y="564752"/>
            <a:ext cx="2544043" cy="246921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7565059" y="4415814"/>
            <a:ext cx="1596619" cy="153428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31095" b="13095"/>
          <a:stretch>
            <a:fillRect/>
          </a:stretch>
        </p:blipFill>
        <p:spPr>
          <a:xfrm rot="5400000">
            <a:off x="4105848" y="-1200089"/>
            <a:ext cx="2058669" cy="595997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350094" y="2604651"/>
            <a:ext cx="22168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66926" y="3238238"/>
            <a:ext cx="45464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页面流程设计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75F881-C8CE-47EC-A77C-F945DCCE8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482" y="1804006"/>
            <a:ext cx="6517385" cy="3992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交互线框图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5E03E-44C3-4155-8096-E93567AD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10" y="1103302"/>
            <a:ext cx="3214739" cy="46114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D5D929C-F55F-46DC-9953-07F8D761E5EE}"/>
              </a:ext>
            </a:extLst>
          </p:cNvPr>
          <p:cNvSpPr txBox="1"/>
          <p:nvPr/>
        </p:nvSpPr>
        <p:spPr>
          <a:xfrm>
            <a:off x="1623960" y="2101672"/>
            <a:ext cx="4012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点击图标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注册登录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进入“首页”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切换导航栏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进入“计划”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查看计划详情</a:t>
            </a:r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zh-CN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进入“我的”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-&gt;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完善信息 退出登录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 rot="5607827">
            <a:off x="1876453" y="-1718116"/>
            <a:ext cx="3164114" cy="70186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0551">
            <a:off x="7518607" y="2015824"/>
            <a:ext cx="2652374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048316"/>
            <a:ext cx="12192000" cy="3236685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6042856" y="4216261"/>
            <a:ext cx="2011712" cy="245712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9995796" y="4146347"/>
            <a:ext cx="1560579" cy="207569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87445" y="576041"/>
            <a:ext cx="2544043" cy="246921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7576348" y="4427103"/>
            <a:ext cx="1596619" cy="153428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31095" b="13095"/>
          <a:stretch>
            <a:fillRect/>
          </a:stretch>
        </p:blipFill>
        <p:spPr>
          <a:xfrm rot="5400000">
            <a:off x="4117137" y="-1188800"/>
            <a:ext cx="2058669" cy="595997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826581" y="2604651"/>
            <a:ext cx="22168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13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43413" y="3047651"/>
            <a:ext cx="43396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视觉设计风格</a:t>
            </a:r>
            <a:endParaRPr lang="en-US" altLang="zh-CN" sz="5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视觉设计风格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70E987-AE5D-4C59-948E-D1E3B4349B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4" b="9503"/>
          <a:stretch/>
        </p:blipFill>
        <p:spPr>
          <a:xfrm>
            <a:off x="3202714" y="1478607"/>
            <a:ext cx="2225553" cy="35311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B90D540-D71D-42B8-8014-DCC1CFA3DB53}"/>
              </a:ext>
            </a:extLst>
          </p:cNvPr>
          <p:cNvSpPr txBox="1"/>
          <p:nvPr/>
        </p:nvSpPr>
        <p:spPr>
          <a:xfrm>
            <a:off x="3202714" y="5194572"/>
            <a:ext cx="259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市面上的产品纷繁华丽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3C1BF8-D6DD-4284-A795-66F1CB5C54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47" y="1565897"/>
            <a:ext cx="1719788" cy="353114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F69A7650-6BAA-4B09-9672-3042FDEF24D3}"/>
              </a:ext>
            </a:extLst>
          </p:cNvPr>
          <p:cNvSpPr txBox="1"/>
          <p:nvPr/>
        </p:nvSpPr>
        <p:spPr>
          <a:xfrm>
            <a:off x="7319830" y="5210787"/>
            <a:ext cx="286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料未来这款产品简单素净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 rot="5607827">
            <a:off x="1876453" y="-1718116"/>
            <a:ext cx="3164114" cy="70186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0551">
            <a:off x="7518607" y="2015824"/>
            <a:ext cx="2652374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048316"/>
            <a:ext cx="12192000" cy="3236685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6042856" y="4216261"/>
            <a:ext cx="2011712" cy="245712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9995796" y="4146347"/>
            <a:ext cx="1560579" cy="207569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87445" y="576041"/>
            <a:ext cx="2544043" cy="246921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7576348" y="4427103"/>
            <a:ext cx="1596619" cy="153428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31095" b="13095"/>
          <a:stretch>
            <a:fillRect/>
          </a:stretch>
        </p:blipFill>
        <p:spPr>
          <a:xfrm rot="5400000">
            <a:off x="4117137" y="-1188800"/>
            <a:ext cx="2058669" cy="595997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378543" y="2604651"/>
            <a:ext cx="22168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13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95375" y="3238238"/>
            <a:ext cx="30315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与布局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全局核心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律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3454398" y="2216151"/>
            <a:ext cx="6468555" cy="2658107"/>
            <a:chOff x="2505980" y="1828656"/>
            <a:chExt cx="6992180" cy="2873279"/>
          </a:xfrm>
        </p:grpSpPr>
        <p:sp>
          <p:nvSpPr>
            <p:cNvPr id="20" name="椭圆 19"/>
            <p:cNvSpPr/>
            <p:nvPr/>
          </p:nvSpPr>
          <p:spPr bwMode="auto">
            <a:xfrm>
              <a:off x="2505980" y="2545686"/>
              <a:ext cx="6992180" cy="2156249"/>
            </a:xfrm>
            <a:prstGeom prst="ellipse">
              <a:avLst/>
            </a:prstGeom>
            <a:noFill/>
            <a:ln w="9525" cap="flat">
              <a:solidFill>
                <a:schemeClr val="bg2">
                  <a:lumMod val="50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3725618" y="2906270"/>
              <a:ext cx="4541902" cy="1401177"/>
            </a:xfrm>
            <a:custGeom>
              <a:avLst/>
              <a:gdLst>
                <a:gd name="T0" fmla="*/ 541 w 3043"/>
                <a:gd name="T1" fmla="*/ 166 h 935"/>
                <a:gd name="T2" fmla="*/ 2502 w 3043"/>
                <a:gd name="T3" fmla="*/ 166 h 935"/>
                <a:gd name="T4" fmla="*/ 2502 w 3043"/>
                <a:gd name="T5" fmla="*/ 769 h 935"/>
                <a:gd name="T6" fmla="*/ 541 w 3043"/>
                <a:gd name="T7" fmla="*/ 769 h 935"/>
                <a:gd name="T8" fmla="*/ 541 w 3043"/>
                <a:gd name="T9" fmla="*/ 166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3" h="935">
                  <a:moveTo>
                    <a:pt x="541" y="166"/>
                  </a:moveTo>
                  <a:cubicBezTo>
                    <a:pt x="1082" y="0"/>
                    <a:pt x="1960" y="0"/>
                    <a:pt x="2502" y="166"/>
                  </a:cubicBezTo>
                  <a:cubicBezTo>
                    <a:pt x="3043" y="333"/>
                    <a:pt x="3043" y="603"/>
                    <a:pt x="2502" y="769"/>
                  </a:cubicBezTo>
                  <a:cubicBezTo>
                    <a:pt x="1960" y="935"/>
                    <a:pt x="1082" y="935"/>
                    <a:pt x="541" y="769"/>
                  </a:cubicBezTo>
                  <a:cubicBezTo>
                    <a:pt x="0" y="603"/>
                    <a:pt x="0" y="333"/>
                    <a:pt x="541" y="166"/>
                  </a:cubicBezTo>
                  <a:close/>
                </a:path>
              </a:pathLst>
            </a:custGeom>
            <a:solidFill>
              <a:schemeClr val="bg1">
                <a:lumMod val="20000"/>
                <a:lumOff val="80000"/>
                <a:alpha val="70000"/>
              </a:schemeClr>
            </a:solidFill>
            <a:ln w="174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5071706" y="3332099"/>
              <a:ext cx="1882294" cy="580688"/>
            </a:xfrm>
            <a:custGeom>
              <a:avLst/>
              <a:gdLst>
                <a:gd name="T0" fmla="*/ 541 w 3043"/>
                <a:gd name="T1" fmla="*/ 166 h 935"/>
                <a:gd name="T2" fmla="*/ 2502 w 3043"/>
                <a:gd name="T3" fmla="*/ 166 h 935"/>
                <a:gd name="T4" fmla="*/ 2502 w 3043"/>
                <a:gd name="T5" fmla="*/ 769 h 935"/>
                <a:gd name="T6" fmla="*/ 541 w 3043"/>
                <a:gd name="T7" fmla="*/ 769 h 935"/>
                <a:gd name="T8" fmla="*/ 541 w 3043"/>
                <a:gd name="T9" fmla="*/ 166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3" h="935">
                  <a:moveTo>
                    <a:pt x="541" y="166"/>
                  </a:moveTo>
                  <a:cubicBezTo>
                    <a:pt x="1082" y="0"/>
                    <a:pt x="1960" y="0"/>
                    <a:pt x="2502" y="166"/>
                  </a:cubicBezTo>
                  <a:cubicBezTo>
                    <a:pt x="3043" y="333"/>
                    <a:pt x="3043" y="603"/>
                    <a:pt x="2502" y="769"/>
                  </a:cubicBezTo>
                  <a:cubicBezTo>
                    <a:pt x="1960" y="935"/>
                    <a:pt x="1082" y="935"/>
                    <a:pt x="541" y="769"/>
                  </a:cubicBezTo>
                  <a:cubicBezTo>
                    <a:pt x="0" y="603"/>
                    <a:pt x="0" y="333"/>
                    <a:pt x="541" y="166"/>
                  </a:cubicBezTo>
                  <a:close/>
                </a:path>
              </a:pathLst>
            </a:custGeom>
            <a:solidFill>
              <a:srgbClr val="999999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3088625" y="2721655"/>
              <a:ext cx="920305" cy="283487"/>
            </a:xfrm>
            <a:custGeom>
              <a:avLst/>
              <a:gdLst>
                <a:gd name="T0" fmla="*/ 232 w 1301"/>
                <a:gd name="T1" fmla="*/ 71 h 400"/>
                <a:gd name="T2" fmla="*/ 1070 w 1301"/>
                <a:gd name="T3" fmla="*/ 71 h 400"/>
                <a:gd name="T4" fmla="*/ 1070 w 1301"/>
                <a:gd name="T5" fmla="*/ 329 h 400"/>
                <a:gd name="T6" fmla="*/ 232 w 1301"/>
                <a:gd name="T7" fmla="*/ 329 h 400"/>
                <a:gd name="T8" fmla="*/ 232 w 1301"/>
                <a:gd name="T9" fmla="*/ 71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400">
                  <a:moveTo>
                    <a:pt x="232" y="71"/>
                  </a:moveTo>
                  <a:cubicBezTo>
                    <a:pt x="463" y="0"/>
                    <a:pt x="838" y="0"/>
                    <a:pt x="1070" y="71"/>
                  </a:cubicBezTo>
                  <a:cubicBezTo>
                    <a:pt x="1301" y="142"/>
                    <a:pt x="1301" y="258"/>
                    <a:pt x="1070" y="329"/>
                  </a:cubicBezTo>
                  <a:cubicBezTo>
                    <a:pt x="838" y="400"/>
                    <a:pt x="463" y="400"/>
                    <a:pt x="232" y="329"/>
                  </a:cubicBezTo>
                  <a:cubicBezTo>
                    <a:pt x="0" y="258"/>
                    <a:pt x="0" y="142"/>
                    <a:pt x="232" y="71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3088625" y="4241801"/>
              <a:ext cx="920305" cy="281432"/>
            </a:xfrm>
            <a:custGeom>
              <a:avLst/>
              <a:gdLst>
                <a:gd name="T0" fmla="*/ 232 w 1301"/>
                <a:gd name="T1" fmla="*/ 71 h 399"/>
                <a:gd name="T2" fmla="*/ 1070 w 1301"/>
                <a:gd name="T3" fmla="*/ 71 h 399"/>
                <a:gd name="T4" fmla="*/ 1070 w 1301"/>
                <a:gd name="T5" fmla="*/ 328 h 399"/>
                <a:gd name="T6" fmla="*/ 232 w 1301"/>
                <a:gd name="T7" fmla="*/ 328 h 399"/>
                <a:gd name="T8" fmla="*/ 232 w 1301"/>
                <a:gd name="T9" fmla="*/ 7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399">
                  <a:moveTo>
                    <a:pt x="232" y="71"/>
                  </a:moveTo>
                  <a:cubicBezTo>
                    <a:pt x="463" y="0"/>
                    <a:pt x="838" y="0"/>
                    <a:pt x="1070" y="71"/>
                  </a:cubicBezTo>
                  <a:cubicBezTo>
                    <a:pt x="1301" y="142"/>
                    <a:pt x="1301" y="257"/>
                    <a:pt x="1070" y="328"/>
                  </a:cubicBezTo>
                  <a:cubicBezTo>
                    <a:pt x="838" y="399"/>
                    <a:pt x="463" y="399"/>
                    <a:pt x="232" y="328"/>
                  </a:cubicBezTo>
                  <a:cubicBezTo>
                    <a:pt x="0" y="257"/>
                    <a:pt x="0" y="142"/>
                    <a:pt x="232" y="71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8016776" y="4241801"/>
              <a:ext cx="920305" cy="281432"/>
            </a:xfrm>
            <a:custGeom>
              <a:avLst/>
              <a:gdLst>
                <a:gd name="T0" fmla="*/ 232 w 1302"/>
                <a:gd name="T1" fmla="*/ 71 h 399"/>
                <a:gd name="T2" fmla="*/ 1070 w 1302"/>
                <a:gd name="T3" fmla="*/ 71 h 399"/>
                <a:gd name="T4" fmla="*/ 1070 w 1302"/>
                <a:gd name="T5" fmla="*/ 328 h 399"/>
                <a:gd name="T6" fmla="*/ 232 w 1302"/>
                <a:gd name="T7" fmla="*/ 328 h 399"/>
                <a:gd name="T8" fmla="*/ 232 w 1302"/>
                <a:gd name="T9" fmla="*/ 7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399">
                  <a:moveTo>
                    <a:pt x="232" y="71"/>
                  </a:moveTo>
                  <a:cubicBezTo>
                    <a:pt x="463" y="0"/>
                    <a:pt x="839" y="0"/>
                    <a:pt x="1070" y="71"/>
                  </a:cubicBezTo>
                  <a:cubicBezTo>
                    <a:pt x="1302" y="142"/>
                    <a:pt x="1302" y="257"/>
                    <a:pt x="1070" y="328"/>
                  </a:cubicBezTo>
                  <a:cubicBezTo>
                    <a:pt x="839" y="399"/>
                    <a:pt x="463" y="399"/>
                    <a:pt x="232" y="328"/>
                  </a:cubicBezTo>
                  <a:cubicBezTo>
                    <a:pt x="0" y="257"/>
                    <a:pt x="0" y="142"/>
                    <a:pt x="232" y="71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8016776" y="2721655"/>
              <a:ext cx="920305" cy="283487"/>
            </a:xfrm>
            <a:custGeom>
              <a:avLst/>
              <a:gdLst>
                <a:gd name="T0" fmla="*/ 232 w 1302"/>
                <a:gd name="T1" fmla="*/ 71 h 400"/>
                <a:gd name="T2" fmla="*/ 1070 w 1302"/>
                <a:gd name="T3" fmla="*/ 71 h 400"/>
                <a:gd name="T4" fmla="*/ 1070 w 1302"/>
                <a:gd name="T5" fmla="*/ 329 h 400"/>
                <a:gd name="T6" fmla="*/ 232 w 1302"/>
                <a:gd name="T7" fmla="*/ 329 h 400"/>
                <a:gd name="T8" fmla="*/ 232 w 1302"/>
                <a:gd name="T9" fmla="*/ 71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400">
                  <a:moveTo>
                    <a:pt x="232" y="71"/>
                  </a:moveTo>
                  <a:cubicBezTo>
                    <a:pt x="463" y="0"/>
                    <a:pt x="839" y="0"/>
                    <a:pt x="1070" y="71"/>
                  </a:cubicBezTo>
                  <a:cubicBezTo>
                    <a:pt x="1302" y="142"/>
                    <a:pt x="1302" y="258"/>
                    <a:pt x="1070" y="329"/>
                  </a:cubicBezTo>
                  <a:cubicBezTo>
                    <a:pt x="839" y="400"/>
                    <a:pt x="463" y="400"/>
                    <a:pt x="232" y="329"/>
                  </a:cubicBezTo>
                  <a:cubicBezTo>
                    <a:pt x="0" y="258"/>
                    <a:pt x="0" y="142"/>
                    <a:pt x="232" y="71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 flipH="1">
              <a:off x="3891837" y="3861764"/>
              <a:ext cx="1347589" cy="414958"/>
            </a:xfrm>
            <a:prstGeom prst="line">
              <a:avLst/>
            </a:prstGeom>
            <a:noFill/>
            <a:ln w="9525" cap="flat">
              <a:solidFill>
                <a:schemeClr val="bg2">
                  <a:lumMod val="50000"/>
                </a:schemeClr>
              </a:solidFill>
              <a:prstDash val="dash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 flipH="1">
              <a:off x="6815038" y="2974327"/>
              <a:ext cx="1298287" cy="400578"/>
            </a:xfrm>
            <a:prstGeom prst="line">
              <a:avLst/>
            </a:prstGeom>
            <a:noFill/>
            <a:ln w="9525" cap="flat">
              <a:solidFill>
                <a:schemeClr val="bg2">
                  <a:lumMod val="50000"/>
                </a:schemeClr>
              </a:solidFill>
              <a:prstDash val="dash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3891837" y="2974327"/>
              <a:ext cx="1347589" cy="417012"/>
            </a:xfrm>
            <a:prstGeom prst="line">
              <a:avLst/>
            </a:prstGeom>
            <a:noFill/>
            <a:ln w="9525" cap="flat">
              <a:solidFill>
                <a:schemeClr val="bg2">
                  <a:lumMod val="50000"/>
                </a:schemeClr>
              </a:solidFill>
              <a:prstDash val="dash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 flipV="1">
              <a:off x="6815038" y="3876144"/>
              <a:ext cx="1298287" cy="400578"/>
            </a:xfrm>
            <a:prstGeom prst="line">
              <a:avLst/>
            </a:prstGeom>
            <a:noFill/>
            <a:ln w="9525" cap="flat">
              <a:solidFill>
                <a:schemeClr val="bg2">
                  <a:lumMod val="50000"/>
                </a:schemeClr>
              </a:solidFill>
              <a:prstDash val="dash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5948715" y="1872549"/>
              <a:ext cx="1327150" cy="1749893"/>
              <a:chOff x="6205538" y="2792616"/>
              <a:chExt cx="1091215" cy="1438806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45" name="Freeform 19"/>
              <p:cNvSpPr/>
              <p:nvPr/>
            </p:nvSpPr>
            <p:spPr bwMode="auto">
              <a:xfrm>
                <a:off x="6214999" y="2792616"/>
                <a:ext cx="1081754" cy="743828"/>
              </a:xfrm>
              <a:custGeom>
                <a:avLst/>
                <a:gdLst>
                  <a:gd name="T0" fmla="*/ 976 w 976"/>
                  <a:gd name="T1" fmla="*/ 0 h 667"/>
                  <a:gd name="T2" fmla="*/ 0 w 976"/>
                  <a:gd name="T3" fmla="*/ 0 h 667"/>
                  <a:gd name="T4" fmla="*/ 0 w 976"/>
                  <a:gd name="T5" fmla="*/ 667 h 667"/>
                  <a:gd name="T6" fmla="*/ 976 w 976"/>
                  <a:gd name="T7" fmla="*/ 667 h 667"/>
                  <a:gd name="T8" fmla="*/ 666 w 976"/>
                  <a:gd name="T9" fmla="*/ 334 h 667"/>
                  <a:gd name="T10" fmla="*/ 976 w 976"/>
                  <a:gd name="T11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6" h="667">
                    <a:moveTo>
                      <a:pt x="976" y="0"/>
                    </a:moveTo>
                    <a:lnTo>
                      <a:pt x="0" y="0"/>
                    </a:lnTo>
                    <a:lnTo>
                      <a:pt x="0" y="667"/>
                    </a:lnTo>
                    <a:lnTo>
                      <a:pt x="976" y="667"/>
                    </a:lnTo>
                    <a:lnTo>
                      <a:pt x="666" y="334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4FD1C2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20"/>
              <p:cNvSpPr>
                <a:spLocks noChangeArrowheads="1"/>
              </p:cNvSpPr>
              <p:nvPr/>
            </p:nvSpPr>
            <p:spPr bwMode="auto">
              <a:xfrm>
                <a:off x="6205538" y="2856647"/>
                <a:ext cx="53975" cy="1374775"/>
              </a:xfrm>
              <a:prstGeom prst="rect">
                <a:avLst/>
              </a:prstGeom>
              <a:solidFill>
                <a:srgbClr val="4FD1C2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281231" y="1828656"/>
              <a:ext cx="616941" cy="1018701"/>
              <a:chOff x="8066088" y="2327276"/>
              <a:chExt cx="719137" cy="1187450"/>
            </a:xfrm>
            <a:solidFill>
              <a:schemeClr val="tx2"/>
            </a:solidFill>
          </p:grpSpPr>
          <p:sp>
            <p:nvSpPr>
              <p:cNvPr id="43" name="Freeform 23"/>
              <p:cNvSpPr/>
              <p:nvPr/>
            </p:nvSpPr>
            <p:spPr bwMode="auto">
              <a:xfrm>
                <a:off x="8066088" y="2327276"/>
                <a:ext cx="719137" cy="1187450"/>
              </a:xfrm>
              <a:custGeom>
                <a:avLst/>
                <a:gdLst>
                  <a:gd name="T0" fmla="*/ 420 w 840"/>
                  <a:gd name="T1" fmla="*/ 0 h 1380"/>
                  <a:gd name="T2" fmla="*/ 840 w 840"/>
                  <a:gd name="T3" fmla="*/ 420 h 1380"/>
                  <a:gd name="T4" fmla="*/ 717 w 840"/>
                  <a:gd name="T5" fmla="*/ 802 h 1380"/>
                  <a:gd name="T6" fmla="*/ 420 w 840"/>
                  <a:gd name="T7" fmla="*/ 1380 h 1380"/>
                  <a:gd name="T8" fmla="*/ 122 w 840"/>
                  <a:gd name="T9" fmla="*/ 800 h 1380"/>
                  <a:gd name="T10" fmla="*/ 0 w 840"/>
                  <a:gd name="T11" fmla="*/ 420 h 1380"/>
                  <a:gd name="T12" fmla="*/ 420 w 840"/>
                  <a:gd name="T13" fmla="*/ 0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0" h="1380">
                    <a:moveTo>
                      <a:pt x="420" y="0"/>
                    </a:moveTo>
                    <a:cubicBezTo>
                      <a:pt x="652" y="0"/>
                      <a:pt x="840" y="188"/>
                      <a:pt x="840" y="420"/>
                    </a:cubicBezTo>
                    <a:cubicBezTo>
                      <a:pt x="840" y="536"/>
                      <a:pt x="779" y="686"/>
                      <a:pt x="717" y="802"/>
                    </a:cubicBezTo>
                    <a:lnTo>
                      <a:pt x="420" y="1380"/>
                    </a:lnTo>
                    <a:lnTo>
                      <a:pt x="122" y="800"/>
                    </a:lnTo>
                    <a:cubicBezTo>
                      <a:pt x="74" y="708"/>
                      <a:pt x="9" y="531"/>
                      <a:pt x="0" y="420"/>
                    </a:cubicBezTo>
                    <a:cubicBezTo>
                      <a:pt x="0" y="188"/>
                      <a:pt x="188" y="0"/>
                      <a:pt x="420" y="0"/>
                    </a:cubicBezTo>
                    <a:close/>
                  </a:path>
                </a:pathLst>
              </a:custGeom>
              <a:solidFill>
                <a:srgbClr val="9CE5DC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1600" b="1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8260327" y="2431982"/>
                <a:ext cx="314289" cy="60989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/>
                    </a:solidFill>
                    <a:latin typeface="Lifeline JL" panose="00000400000000000000" pitchFamily="2" charset="0"/>
                    <a:ea typeface="+mn-ea"/>
                  </a:rPr>
                  <a:t>1</a:t>
                </a:r>
                <a:endParaRPr lang="zh-CN" altLang="en-US" sz="2800" dirty="0">
                  <a:solidFill>
                    <a:schemeClr val="bg2"/>
                  </a:solidFill>
                  <a:latin typeface="Lifeline JL" panose="00000400000000000000" pitchFamily="2" charset="0"/>
                  <a:ea typeface="+mn-ea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6073877" y="2058272"/>
              <a:ext cx="772845" cy="565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2"/>
                  </a:solidFill>
                  <a:latin typeface="+mn-ea"/>
                </a:rPr>
                <a:t>律</a:t>
              </a:r>
              <a:endParaRPr lang="zh-CN" altLang="en-US" sz="2800" b="1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182963" y="1828656"/>
              <a:ext cx="616941" cy="1018701"/>
              <a:chOff x="8066088" y="2327276"/>
              <a:chExt cx="719137" cy="1187450"/>
            </a:xfrm>
          </p:grpSpPr>
          <p:sp>
            <p:nvSpPr>
              <p:cNvPr id="41" name="Freeform 23"/>
              <p:cNvSpPr/>
              <p:nvPr/>
            </p:nvSpPr>
            <p:spPr bwMode="auto">
              <a:xfrm>
                <a:off x="8066088" y="2327276"/>
                <a:ext cx="719137" cy="1187450"/>
              </a:xfrm>
              <a:custGeom>
                <a:avLst/>
                <a:gdLst>
                  <a:gd name="T0" fmla="*/ 420 w 840"/>
                  <a:gd name="T1" fmla="*/ 0 h 1380"/>
                  <a:gd name="T2" fmla="*/ 840 w 840"/>
                  <a:gd name="T3" fmla="*/ 420 h 1380"/>
                  <a:gd name="T4" fmla="*/ 717 w 840"/>
                  <a:gd name="T5" fmla="*/ 802 h 1380"/>
                  <a:gd name="T6" fmla="*/ 420 w 840"/>
                  <a:gd name="T7" fmla="*/ 1380 h 1380"/>
                  <a:gd name="T8" fmla="*/ 122 w 840"/>
                  <a:gd name="T9" fmla="*/ 800 h 1380"/>
                  <a:gd name="T10" fmla="*/ 0 w 840"/>
                  <a:gd name="T11" fmla="*/ 420 h 1380"/>
                  <a:gd name="T12" fmla="*/ 420 w 840"/>
                  <a:gd name="T13" fmla="*/ 0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0" h="1380">
                    <a:moveTo>
                      <a:pt x="420" y="0"/>
                    </a:moveTo>
                    <a:cubicBezTo>
                      <a:pt x="652" y="0"/>
                      <a:pt x="840" y="188"/>
                      <a:pt x="840" y="420"/>
                    </a:cubicBezTo>
                    <a:cubicBezTo>
                      <a:pt x="840" y="536"/>
                      <a:pt x="779" y="686"/>
                      <a:pt x="717" y="802"/>
                    </a:cubicBezTo>
                    <a:lnTo>
                      <a:pt x="420" y="1380"/>
                    </a:lnTo>
                    <a:lnTo>
                      <a:pt x="122" y="800"/>
                    </a:lnTo>
                    <a:cubicBezTo>
                      <a:pt x="74" y="708"/>
                      <a:pt x="9" y="531"/>
                      <a:pt x="0" y="420"/>
                    </a:cubicBezTo>
                    <a:cubicBezTo>
                      <a:pt x="0" y="188"/>
                      <a:pt x="188" y="0"/>
                      <a:pt x="420" y="0"/>
                    </a:cubicBezTo>
                    <a:close/>
                  </a:path>
                </a:pathLst>
              </a:custGeom>
              <a:solidFill>
                <a:srgbClr val="9CE5DC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1600" b="1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225872" y="2431982"/>
                <a:ext cx="443217" cy="609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/>
                    </a:solidFill>
                    <a:latin typeface="Lifeline JL" panose="00000400000000000000" pitchFamily="2" charset="0"/>
                    <a:ea typeface="+mn-ea"/>
                  </a:rPr>
                  <a:t>2</a:t>
                </a:r>
                <a:endParaRPr lang="zh-CN" altLang="en-US" sz="2800" dirty="0">
                  <a:solidFill>
                    <a:schemeClr val="bg2"/>
                  </a:solidFill>
                  <a:latin typeface="Lifeline JL" panose="00000400000000000000" pitchFamily="2" charset="0"/>
                  <a:ea typeface="+mn-ea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3281231" y="3324264"/>
              <a:ext cx="616941" cy="1018701"/>
              <a:chOff x="8066088" y="2327276"/>
              <a:chExt cx="719137" cy="1187450"/>
            </a:xfrm>
          </p:grpSpPr>
          <p:sp>
            <p:nvSpPr>
              <p:cNvPr id="39" name="Freeform 23"/>
              <p:cNvSpPr/>
              <p:nvPr/>
            </p:nvSpPr>
            <p:spPr bwMode="auto">
              <a:xfrm>
                <a:off x="8066088" y="2327276"/>
                <a:ext cx="719137" cy="1187450"/>
              </a:xfrm>
              <a:custGeom>
                <a:avLst/>
                <a:gdLst>
                  <a:gd name="T0" fmla="*/ 420 w 840"/>
                  <a:gd name="T1" fmla="*/ 0 h 1380"/>
                  <a:gd name="T2" fmla="*/ 840 w 840"/>
                  <a:gd name="T3" fmla="*/ 420 h 1380"/>
                  <a:gd name="T4" fmla="*/ 717 w 840"/>
                  <a:gd name="T5" fmla="*/ 802 h 1380"/>
                  <a:gd name="T6" fmla="*/ 420 w 840"/>
                  <a:gd name="T7" fmla="*/ 1380 h 1380"/>
                  <a:gd name="T8" fmla="*/ 122 w 840"/>
                  <a:gd name="T9" fmla="*/ 800 h 1380"/>
                  <a:gd name="T10" fmla="*/ 0 w 840"/>
                  <a:gd name="T11" fmla="*/ 420 h 1380"/>
                  <a:gd name="T12" fmla="*/ 420 w 840"/>
                  <a:gd name="T13" fmla="*/ 0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0" h="1380">
                    <a:moveTo>
                      <a:pt x="420" y="0"/>
                    </a:moveTo>
                    <a:cubicBezTo>
                      <a:pt x="652" y="0"/>
                      <a:pt x="840" y="188"/>
                      <a:pt x="840" y="420"/>
                    </a:cubicBezTo>
                    <a:cubicBezTo>
                      <a:pt x="840" y="536"/>
                      <a:pt x="779" y="686"/>
                      <a:pt x="717" y="802"/>
                    </a:cubicBezTo>
                    <a:lnTo>
                      <a:pt x="420" y="1380"/>
                    </a:lnTo>
                    <a:lnTo>
                      <a:pt x="122" y="800"/>
                    </a:lnTo>
                    <a:cubicBezTo>
                      <a:pt x="74" y="708"/>
                      <a:pt x="9" y="531"/>
                      <a:pt x="0" y="420"/>
                    </a:cubicBezTo>
                    <a:cubicBezTo>
                      <a:pt x="0" y="188"/>
                      <a:pt x="188" y="0"/>
                      <a:pt x="420" y="0"/>
                    </a:cubicBezTo>
                    <a:close/>
                  </a:path>
                </a:pathLst>
              </a:custGeom>
              <a:solidFill>
                <a:srgbClr val="9CE5DC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1600" b="1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8203780" y="2431982"/>
                <a:ext cx="446954" cy="609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/>
                    </a:solidFill>
                    <a:latin typeface="Lifeline JL" panose="00000400000000000000" pitchFamily="2" charset="0"/>
                    <a:ea typeface="+mn-ea"/>
                  </a:rPr>
                  <a:t>3</a:t>
                </a:r>
                <a:endParaRPr lang="zh-CN" altLang="en-US" sz="2800" dirty="0">
                  <a:solidFill>
                    <a:schemeClr val="bg2"/>
                  </a:solidFill>
                  <a:latin typeface="Lifeline JL" panose="00000400000000000000" pitchFamily="2" charset="0"/>
                  <a:ea typeface="+mn-ea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8182963" y="3324264"/>
              <a:ext cx="616941" cy="1018701"/>
              <a:chOff x="8066088" y="2327276"/>
              <a:chExt cx="719137" cy="1187450"/>
            </a:xfrm>
          </p:grpSpPr>
          <p:sp>
            <p:nvSpPr>
              <p:cNvPr id="37" name="Freeform 23"/>
              <p:cNvSpPr/>
              <p:nvPr/>
            </p:nvSpPr>
            <p:spPr bwMode="auto">
              <a:xfrm>
                <a:off x="8066088" y="2327276"/>
                <a:ext cx="719137" cy="1187450"/>
              </a:xfrm>
              <a:custGeom>
                <a:avLst/>
                <a:gdLst>
                  <a:gd name="T0" fmla="*/ 420 w 840"/>
                  <a:gd name="T1" fmla="*/ 0 h 1380"/>
                  <a:gd name="T2" fmla="*/ 840 w 840"/>
                  <a:gd name="T3" fmla="*/ 420 h 1380"/>
                  <a:gd name="T4" fmla="*/ 717 w 840"/>
                  <a:gd name="T5" fmla="*/ 802 h 1380"/>
                  <a:gd name="T6" fmla="*/ 420 w 840"/>
                  <a:gd name="T7" fmla="*/ 1380 h 1380"/>
                  <a:gd name="T8" fmla="*/ 122 w 840"/>
                  <a:gd name="T9" fmla="*/ 800 h 1380"/>
                  <a:gd name="T10" fmla="*/ 0 w 840"/>
                  <a:gd name="T11" fmla="*/ 420 h 1380"/>
                  <a:gd name="T12" fmla="*/ 420 w 840"/>
                  <a:gd name="T13" fmla="*/ 0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0" h="1380">
                    <a:moveTo>
                      <a:pt x="420" y="0"/>
                    </a:moveTo>
                    <a:cubicBezTo>
                      <a:pt x="652" y="0"/>
                      <a:pt x="840" y="188"/>
                      <a:pt x="840" y="420"/>
                    </a:cubicBezTo>
                    <a:cubicBezTo>
                      <a:pt x="840" y="536"/>
                      <a:pt x="779" y="686"/>
                      <a:pt x="717" y="802"/>
                    </a:cubicBezTo>
                    <a:lnTo>
                      <a:pt x="420" y="1380"/>
                    </a:lnTo>
                    <a:lnTo>
                      <a:pt x="122" y="800"/>
                    </a:lnTo>
                    <a:cubicBezTo>
                      <a:pt x="74" y="708"/>
                      <a:pt x="9" y="531"/>
                      <a:pt x="0" y="420"/>
                    </a:cubicBezTo>
                    <a:cubicBezTo>
                      <a:pt x="0" y="188"/>
                      <a:pt x="188" y="0"/>
                      <a:pt x="420" y="0"/>
                    </a:cubicBezTo>
                    <a:close/>
                  </a:path>
                </a:pathLst>
              </a:custGeom>
              <a:solidFill>
                <a:srgbClr val="9CE5DC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1600" b="1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8203398" y="2431982"/>
                <a:ext cx="452561" cy="609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/>
                    </a:solidFill>
                    <a:latin typeface="Lifeline JL" panose="00000400000000000000" pitchFamily="2" charset="0"/>
                    <a:ea typeface="+mn-ea"/>
                  </a:rPr>
                  <a:t>4</a:t>
                </a:r>
                <a:endParaRPr lang="zh-CN" altLang="en-US" sz="2800" dirty="0">
                  <a:solidFill>
                    <a:schemeClr val="bg2"/>
                  </a:solidFill>
                  <a:latin typeface="Lifeline JL" panose="00000400000000000000" pitchFamily="2" charset="0"/>
                  <a:ea typeface="+mn-ea"/>
                </a:endParaRPr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8022978" y="4876110"/>
            <a:ext cx="212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功能页面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217769" y="4906245"/>
            <a:ext cx="212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转场页面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393860" y="1735436"/>
            <a:ext cx="212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052790" y="1898227"/>
            <a:ext cx="154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注册登录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theme/theme1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304</Words>
  <Application>Microsoft Office PowerPoint</Application>
  <PresentationFormat>宽屏</PresentationFormat>
  <Paragraphs>109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Lifeline JL</vt:lpstr>
      <vt:lpstr>等线</vt:lpstr>
      <vt:lpstr>等线 Light</vt:lpstr>
      <vt:lpstr>宋体</vt:lpstr>
      <vt:lpstr>微软雅黑</vt:lpstr>
      <vt:lpstr>Arial</vt:lpstr>
      <vt:lpstr>Calibri</vt:lpstr>
      <vt:lpstr>Impact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龙 泓汀</cp:lastModifiedBy>
  <cp:revision>145</cp:revision>
  <dcterms:created xsi:type="dcterms:W3CDTF">2018-11-08T00:22:31Z</dcterms:created>
  <dcterms:modified xsi:type="dcterms:W3CDTF">2021-12-02T23:41:14Z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